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60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3EB05-AB14-4799-AD47-DD435541B852}" v="480" dt="2025-02-25T14:26:59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6" d="100"/>
          <a:sy n="46" d="100"/>
        </p:scale>
        <p:origin x="1320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info.gov/content/pkg/GOVPUB-L41-PURL-gpo13044/pdf/GOVPUB-L41-PURL-gpo13044.pdf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info.gov/content/pkg/GOVPUB-L41-PURL-gpo13044/pdf/GOVPUB-L41-PURL-gpo13044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BFEF66-C5D9-460B-81A1-B441A7D798A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7D615D-5D20-4D11-8E66-246170407B37}">
      <dgm:prSet/>
      <dgm:spPr/>
      <dgm:t>
        <a:bodyPr/>
        <a:lstStyle/>
        <a:p>
          <a:r>
            <a:rPr lang="en-US" dirty="0"/>
            <a:t>I can do Deep Compression Therapy for my mom.</a:t>
          </a:r>
        </a:p>
      </dgm:t>
    </dgm:pt>
    <dgm:pt modelId="{3DF7DDDD-F646-4B3C-8A35-30A5BE2E6408}" type="parTrans" cxnId="{31C21D35-DD95-4B47-81D4-B188B30E04ED}">
      <dgm:prSet/>
      <dgm:spPr/>
      <dgm:t>
        <a:bodyPr/>
        <a:lstStyle/>
        <a:p>
          <a:endParaRPr lang="en-US"/>
        </a:p>
      </dgm:t>
    </dgm:pt>
    <dgm:pt modelId="{EBBAD803-F969-4FCC-8E92-1910AEAD756A}" type="sibTrans" cxnId="{31C21D35-DD95-4B47-81D4-B188B30E04ED}">
      <dgm:prSet/>
      <dgm:spPr/>
      <dgm:t>
        <a:bodyPr/>
        <a:lstStyle/>
        <a:p>
          <a:endParaRPr lang="en-US"/>
        </a:p>
      </dgm:t>
    </dgm:pt>
    <dgm:pt modelId="{65636D01-9796-4C2D-855C-2977DCBD9BC0}">
      <dgm:prSet/>
      <dgm:spPr/>
      <dgm:t>
        <a:bodyPr/>
        <a:lstStyle/>
        <a:p>
          <a:r>
            <a:rPr lang="en-US"/>
            <a:t>I can find my Mom or Dad if the other needs help.</a:t>
          </a:r>
        </a:p>
      </dgm:t>
    </dgm:pt>
    <dgm:pt modelId="{44FF02A7-8407-4A36-AC81-C280EDEE4618}" type="parTrans" cxnId="{4454B9A2-C42D-4C91-A0FF-DB045777288E}">
      <dgm:prSet/>
      <dgm:spPr/>
      <dgm:t>
        <a:bodyPr/>
        <a:lstStyle/>
        <a:p>
          <a:endParaRPr lang="en-US"/>
        </a:p>
      </dgm:t>
    </dgm:pt>
    <dgm:pt modelId="{F4EC7D0D-002F-47CD-ADA8-EF71C66585A6}" type="sibTrans" cxnId="{4454B9A2-C42D-4C91-A0FF-DB045777288E}">
      <dgm:prSet/>
      <dgm:spPr/>
      <dgm:t>
        <a:bodyPr/>
        <a:lstStyle/>
        <a:p>
          <a:endParaRPr lang="en-US"/>
        </a:p>
      </dgm:t>
    </dgm:pt>
    <dgm:pt modelId="{1851F9DA-A856-47E8-9D2C-2A4090108BC1}">
      <dgm:prSet/>
      <dgm:spPr/>
      <dgm:t>
        <a:bodyPr/>
        <a:lstStyle/>
        <a:p>
          <a:r>
            <a:rPr lang="en-US" dirty="0"/>
            <a:t>I can sense a panic attack coming and help calm my mom down.</a:t>
          </a:r>
        </a:p>
      </dgm:t>
    </dgm:pt>
    <dgm:pt modelId="{C0A229BE-C83D-4817-B363-65ACD74335C0}" type="parTrans" cxnId="{B395BB89-50CC-4753-B682-E80672D9FD20}">
      <dgm:prSet/>
      <dgm:spPr/>
      <dgm:t>
        <a:bodyPr/>
        <a:lstStyle/>
        <a:p>
          <a:endParaRPr lang="en-US"/>
        </a:p>
      </dgm:t>
    </dgm:pt>
    <dgm:pt modelId="{6A84AAD7-1BDD-44AA-BF98-53065286E7AB}" type="sibTrans" cxnId="{B395BB89-50CC-4753-B682-E80672D9FD20}">
      <dgm:prSet/>
      <dgm:spPr/>
      <dgm:t>
        <a:bodyPr/>
        <a:lstStyle/>
        <a:p>
          <a:endParaRPr lang="en-US"/>
        </a:p>
      </dgm:t>
    </dgm:pt>
    <dgm:pt modelId="{573E0546-CFD9-4D28-A886-2A27EAF5523B}">
      <dgm:prSet/>
      <dgm:spPr/>
      <dgm:t>
        <a:bodyPr/>
        <a:lstStyle/>
        <a:p>
          <a:r>
            <a:rPr lang="en-US" dirty="0"/>
            <a:t>I can even detect her migraines and help keep mom safe!</a:t>
          </a:r>
        </a:p>
      </dgm:t>
    </dgm:pt>
    <dgm:pt modelId="{7252BFD4-EC14-42DB-BFF5-B08AEE1C4E27}" type="parTrans" cxnId="{78EFEBF1-67DC-4293-95D0-1F68DF1717E5}">
      <dgm:prSet/>
      <dgm:spPr/>
      <dgm:t>
        <a:bodyPr/>
        <a:lstStyle/>
        <a:p>
          <a:endParaRPr lang="en-US"/>
        </a:p>
      </dgm:t>
    </dgm:pt>
    <dgm:pt modelId="{61A75A5B-4D60-4532-9FA1-B977DC6CD528}" type="sibTrans" cxnId="{78EFEBF1-67DC-4293-95D0-1F68DF1717E5}">
      <dgm:prSet/>
      <dgm:spPr/>
      <dgm:t>
        <a:bodyPr/>
        <a:lstStyle/>
        <a:p>
          <a:endParaRPr lang="en-US"/>
        </a:p>
      </dgm:t>
    </dgm:pt>
    <dgm:pt modelId="{86BF20D5-5FCC-4790-BEAA-91D246C55CA6}">
      <dgm:prSet/>
      <dgm:spPr/>
      <dgm:t>
        <a:bodyPr/>
        <a:lstStyle/>
        <a:p>
          <a:r>
            <a:rPr lang="en-US"/>
            <a:t>I can also find my mom a safe place to sit down to rest.</a:t>
          </a:r>
        </a:p>
      </dgm:t>
    </dgm:pt>
    <dgm:pt modelId="{EEB4EE45-1425-4C39-8F1C-1A27A2839DEE}" type="parTrans" cxnId="{8AA03BDC-37E3-48A5-A202-D45727A14F41}">
      <dgm:prSet/>
      <dgm:spPr/>
      <dgm:t>
        <a:bodyPr/>
        <a:lstStyle/>
        <a:p>
          <a:endParaRPr lang="en-US"/>
        </a:p>
      </dgm:t>
    </dgm:pt>
    <dgm:pt modelId="{9ABA46DA-2A98-42A4-9024-65D0AEA54286}" type="sibTrans" cxnId="{8AA03BDC-37E3-48A5-A202-D45727A14F41}">
      <dgm:prSet/>
      <dgm:spPr/>
      <dgm:t>
        <a:bodyPr/>
        <a:lstStyle/>
        <a:p>
          <a:endParaRPr lang="en-US"/>
        </a:p>
      </dgm:t>
    </dgm:pt>
    <dgm:pt modelId="{6D1FDE4A-B48B-4161-85CB-4EC99AFAA532}" type="pres">
      <dgm:prSet presAssocID="{B1BFEF66-C5D9-460B-81A1-B441A7D798A2}" presName="outerComposite" presStyleCnt="0">
        <dgm:presLayoutVars>
          <dgm:chMax val="5"/>
          <dgm:dir/>
          <dgm:resizeHandles val="exact"/>
        </dgm:presLayoutVars>
      </dgm:prSet>
      <dgm:spPr/>
    </dgm:pt>
    <dgm:pt modelId="{09BDD9C9-4AB2-4515-A1E8-84411B2EC496}" type="pres">
      <dgm:prSet presAssocID="{B1BFEF66-C5D9-460B-81A1-B441A7D798A2}" presName="dummyMaxCanvas" presStyleCnt="0">
        <dgm:presLayoutVars/>
      </dgm:prSet>
      <dgm:spPr/>
    </dgm:pt>
    <dgm:pt modelId="{6CEF9599-5B3F-4C4E-9D99-C907F24C3063}" type="pres">
      <dgm:prSet presAssocID="{B1BFEF66-C5D9-460B-81A1-B441A7D798A2}" presName="FiveNodes_1" presStyleLbl="node1" presStyleIdx="0" presStyleCnt="5">
        <dgm:presLayoutVars>
          <dgm:bulletEnabled val="1"/>
        </dgm:presLayoutVars>
      </dgm:prSet>
      <dgm:spPr/>
    </dgm:pt>
    <dgm:pt modelId="{8FF11CBC-6E73-43C6-834F-D9EA306C6644}" type="pres">
      <dgm:prSet presAssocID="{B1BFEF66-C5D9-460B-81A1-B441A7D798A2}" presName="FiveNodes_2" presStyleLbl="node1" presStyleIdx="1" presStyleCnt="5">
        <dgm:presLayoutVars>
          <dgm:bulletEnabled val="1"/>
        </dgm:presLayoutVars>
      </dgm:prSet>
      <dgm:spPr/>
    </dgm:pt>
    <dgm:pt modelId="{38DFB7B0-C810-4D58-8CF7-1F88AF105F3D}" type="pres">
      <dgm:prSet presAssocID="{B1BFEF66-C5D9-460B-81A1-B441A7D798A2}" presName="FiveNodes_3" presStyleLbl="node1" presStyleIdx="2" presStyleCnt="5">
        <dgm:presLayoutVars>
          <dgm:bulletEnabled val="1"/>
        </dgm:presLayoutVars>
      </dgm:prSet>
      <dgm:spPr/>
    </dgm:pt>
    <dgm:pt modelId="{A3317E26-C8E1-41E5-91FE-DB82AC68EF5F}" type="pres">
      <dgm:prSet presAssocID="{B1BFEF66-C5D9-460B-81A1-B441A7D798A2}" presName="FiveNodes_4" presStyleLbl="node1" presStyleIdx="3" presStyleCnt="5">
        <dgm:presLayoutVars>
          <dgm:bulletEnabled val="1"/>
        </dgm:presLayoutVars>
      </dgm:prSet>
      <dgm:spPr/>
    </dgm:pt>
    <dgm:pt modelId="{263792B8-258E-431B-A785-01C9B338C9D0}" type="pres">
      <dgm:prSet presAssocID="{B1BFEF66-C5D9-460B-81A1-B441A7D798A2}" presName="FiveNodes_5" presStyleLbl="node1" presStyleIdx="4" presStyleCnt="5">
        <dgm:presLayoutVars>
          <dgm:bulletEnabled val="1"/>
        </dgm:presLayoutVars>
      </dgm:prSet>
      <dgm:spPr/>
    </dgm:pt>
    <dgm:pt modelId="{90DB6C45-B454-4B24-8F5E-4C22FCD1518D}" type="pres">
      <dgm:prSet presAssocID="{B1BFEF66-C5D9-460B-81A1-B441A7D798A2}" presName="FiveConn_1-2" presStyleLbl="fgAccFollowNode1" presStyleIdx="0" presStyleCnt="4">
        <dgm:presLayoutVars>
          <dgm:bulletEnabled val="1"/>
        </dgm:presLayoutVars>
      </dgm:prSet>
      <dgm:spPr/>
    </dgm:pt>
    <dgm:pt modelId="{952EE1B0-AA5D-473D-84FF-D0190B27CCE8}" type="pres">
      <dgm:prSet presAssocID="{B1BFEF66-C5D9-460B-81A1-B441A7D798A2}" presName="FiveConn_2-3" presStyleLbl="fgAccFollowNode1" presStyleIdx="1" presStyleCnt="4">
        <dgm:presLayoutVars>
          <dgm:bulletEnabled val="1"/>
        </dgm:presLayoutVars>
      </dgm:prSet>
      <dgm:spPr/>
    </dgm:pt>
    <dgm:pt modelId="{B6331804-EA2B-4910-B5B4-EFBFF6ABC567}" type="pres">
      <dgm:prSet presAssocID="{B1BFEF66-C5D9-460B-81A1-B441A7D798A2}" presName="FiveConn_3-4" presStyleLbl="fgAccFollowNode1" presStyleIdx="2" presStyleCnt="4">
        <dgm:presLayoutVars>
          <dgm:bulletEnabled val="1"/>
        </dgm:presLayoutVars>
      </dgm:prSet>
      <dgm:spPr/>
    </dgm:pt>
    <dgm:pt modelId="{1684484A-DAE0-4893-AD83-F7294981C904}" type="pres">
      <dgm:prSet presAssocID="{B1BFEF66-C5D9-460B-81A1-B441A7D798A2}" presName="FiveConn_4-5" presStyleLbl="fgAccFollowNode1" presStyleIdx="3" presStyleCnt="4">
        <dgm:presLayoutVars>
          <dgm:bulletEnabled val="1"/>
        </dgm:presLayoutVars>
      </dgm:prSet>
      <dgm:spPr/>
    </dgm:pt>
    <dgm:pt modelId="{E39798EF-A40B-46CF-B8E1-7D1B731969D9}" type="pres">
      <dgm:prSet presAssocID="{B1BFEF66-C5D9-460B-81A1-B441A7D798A2}" presName="FiveNodes_1_text" presStyleLbl="node1" presStyleIdx="4" presStyleCnt="5">
        <dgm:presLayoutVars>
          <dgm:bulletEnabled val="1"/>
        </dgm:presLayoutVars>
      </dgm:prSet>
      <dgm:spPr/>
    </dgm:pt>
    <dgm:pt modelId="{01C3FC9E-DDAA-467A-B15C-6440A15C9C06}" type="pres">
      <dgm:prSet presAssocID="{B1BFEF66-C5D9-460B-81A1-B441A7D798A2}" presName="FiveNodes_2_text" presStyleLbl="node1" presStyleIdx="4" presStyleCnt="5">
        <dgm:presLayoutVars>
          <dgm:bulletEnabled val="1"/>
        </dgm:presLayoutVars>
      </dgm:prSet>
      <dgm:spPr/>
    </dgm:pt>
    <dgm:pt modelId="{3389CA16-D545-4641-B821-A8CC0103C2A5}" type="pres">
      <dgm:prSet presAssocID="{B1BFEF66-C5D9-460B-81A1-B441A7D798A2}" presName="FiveNodes_3_text" presStyleLbl="node1" presStyleIdx="4" presStyleCnt="5">
        <dgm:presLayoutVars>
          <dgm:bulletEnabled val="1"/>
        </dgm:presLayoutVars>
      </dgm:prSet>
      <dgm:spPr/>
    </dgm:pt>
    <dgm:pt modelId="{9DF28D8B-3E5B-40D6-85D5-AE918A967C6A}" type="pres">
      <dgm:prSet presAssocID="{B1BFEF66-C5D9-460B-81A1-B441A7D798A2}" presName="FiveNodes_4_text" presStyleLbl="node1" presStyleIdx="4" presStyleCnt="5">
        <dgm:presLayoutVars>
          <dgm:bulletEnabled val="1"/>
        </dgm:presLayoutVars>
      </dgm:prSet>
      <dgm:spPr/>
    </dgm:pt>
    <dgm:pt modelId="{8680E0AA-DCA4-4D95-8A61-BD6F34E16A88}" type="pres">
      <dgm:prSet presAssocID="{B1BFEF66-C5D9-460B-81A1-B441A7D798A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BB4B820-4887-4A29-AA97-A94756187006}" type="presOf" srcId="{86BF20D5-5FCC-4790-BEAA-91D246C55CA6}" destId="{8680E0AA-DCA4-4D95-8A61-BD6F34E16A88}" srcOrd="1" destOrd="0" presId="urn:microsoft.com/office/officeart/2005/8/layout/vProcess5"/>
    <dgm:cxn modelId="{31C21D35-DD95-4B47-81D4-B188B30E04ED}" srcId="{B1BFEF66-C5D9-460B-81A1-B441A7D798A2}" destId="{C57D615D-5D20-4D11-8E66-246170407B37}" srcOrd="0" destOrd="0" parTransId="{3DF7DDDD-F646-4B3C-8A35-30A5BE2E6408}" sibTransId="{EBBAD803-F969-4FCC-8E92-1910AEAD756A}"/>
    <dgm:cxn modelId="{82843937-756D-40C6-82BC-17021B2858A9}" type="presOf" srcId="{573E0546-CFD9-4D28-A886-2A27EAF5523B}" destId="{9DF28D8B-3E5B-40D6-85D5-AE918A967C6A}" srcOrd="1" destOrd="0" presId="urn:microsoft.com/office/officeart/2005/8/layout/vProcess5"/>
    <dgm:cxn modelId="{E8CAB03A-093F-4689-92E6-4A30C2C22C55}" type="presOf" srcId="{61A75A5B-4D60-4532-9FA1-B977DC6CD528}" destId="{1684484A-DAE0-4893-AD83-F7294981C904}" srcOrd="0" destOrd="0" presId="urn:microsoft.com/office/officeart/2005/8/layout/vProcess5"/>
    <dgm:cxn modelId="{A9D51060-6736-42C2-83D7-CD399F9879F5}" type="presOf" srcId="{C57D615D-5D20-4D11-8E66-246170407B37}" destId="{6CEF9599-5B3F-4C4E-9D99-C907F24C3063}" srcOrd="0" destOrd="0" presId="urn:microsoft.com/office/officeart/2005/8/layout/vProcess5"/>
    <dgm:cxn modelId="{0A77FF61-B5D9-4753-87FD-50A21E7EFD85}" type="presOf" srcId="{573E0546-CFD9-4D28-A886-2A27EAF5523B}" destId="{A3317E26-C8E1-41E5-91FE-DB82AC68EF5F}" srcOrd="0" destOrd="0" presId="urn:microsoft.com/office/officeart/2005/8/layout/vProcess5"/>
    <dgm:cxn modelId="{DD0ECF48-2DE7-48D2-9E85-5DFF1667C250}" type="presOf" srcId="{1851F9DA-A856-47E8-9D2C-2A4090108BC1}" destId="{3389CA16-D545-4641-B821-A8CC0103C2A5}" srcOrd="1" destOrd="0" presId="urn:microsoft.com/office/officeart/2005/8/layout/vProcess5"/>
    <dgm:cxn modelId="{F291776B-CC7F-4B0C-BA19-AAA937366731}" type="presOf" srcId="{86BF20D5-5FCC-4790-BEAA-91D246C55CA6}" destId="{263792B8-258E-431B-A785-01C9B338C9D0}" srcOrd="0" destOrd="0" presId="urn:microsoft.com/office/officeart/2005/8/layout/vProcess5"/>
    <dgm:cxn modelId="{C83D996F-BAEB-408B-B141-371DE44726E5}" type="presOf" srcId="{EBBAD803-F969-4FCC-8E92-1910AEAD756A}" destId="{90DB6C45-B454-4B24-8F5E-4C22FCD1518D}" srcOrd="0" destOrd="0" presId="urn:microsoft.com/office/officeart/2005/8/layout/vProcess5"/>
    <dgm:cxn modelId="{AB686F7A-F689-4D75-BB65-7698DF025A9F}" type="presOf" srcId="{6A84AAD7-1BDD-44AA-BF98-53065286E7AB}" destId="{B6331804-EA2B-4910-B5B4-EFBFF6ABC567}" srcOrd="0" destOrd="0" presId="urn:microsoft.com/office/officeart/2005/8/layout/vProcess5"/>
    <dgm:cxn modelId="{9D90B17D-C0DF-4E78-B401-B84F3865204E}" type="presOf" srcId="{B1BFEF66-C5D9-460B-81A1-B441A7D798A2}" destId="{6D1FDE4A-B48B-4161-85CB-4EC99AFAA532}" srcOrd="0" destOrd="0" presId="urn:microsoft.com/office/officeart/2005/8/layout/vProcess5"/>
    <dgm:cxn modelId="{712DE984-63AD-470C-8E02-15E5A065584A}" type="presOf" srcId="{C57D615D-5D20-4D11-8E66-246170407B37}" destId="{E39798EF-A40B-46CF-B8E1-7D1B731969D9}" srcOrd="1" destOrd="0" presId="urn:microsoft.com/office/officeart/2005/8/layout/vProcess5"/>
    <dgm:cxn modelId="{B395BB89-50CC-4753-B682-E80672D9FD20}" srcId="{B1BFEF66-C5D9-460B-81A1-B441A7D798A2}" destId="{1851F9DA-A856-47E8-9D2C-2A4090108BC1}" srcOrd="2" destOrd="0" parTransId="{C0A229BE-C83D-4817-B363-65ACD74335C0}" sibTransId="{6A84AAD7-1BDD-44AA-BF98-53065286E7AB}"/>
    <dgm:cxn modelId="{4454B9A2-C42D-4C91-A0FF-DB045777288E}" srcId="{B1BFEF66-C5D9-460B-81A1-B441A7D798A2}" destId="{65636D01-9796-4C2D-855C-2977DCBD9BC0}" srcOrd="1" destOrd="0" parTransId="{44FF02A7-8407-4A36-AC81-C280EDEE4618}" sibTransId="{F4EC7D0D-002F-47CD-ADA8-EF71C66585A6}"/>
    <dgm:cxn modelId="{D3B2FEAB-76BE-4D6E-BCD8-2E44779C9A84}" type="presOf" srcId="{1851F9DA-A856-47E8-9D2C-2A4090108BC1}" destId="{38DFB7B0-C810-4D58-8CF7-1F88AF105F3D}" srcOrd="0" destOrd="0" presId="urn:microsoft.com/office/officeart/2005/8/layout/vProcess5"/>
    <dgm:cxn modelId="{1FE54EB4-C094-47EC-9C4D-0A2D5DE7E8FA}" type="presOf" srcId="{65636D01-9796-4C2D-855C-2977DCBD9BC0}" destId="{8FF11CBC-6E73-43C6-834F-D9EA306C6644}" srcOrd="0" destOrd="0" presId="urn:microsoft.com/office/officeart/2005/8/layout/vProcess5"/>
    <dgm:cxn modelId="{8AA03BDC-37E3-48A5-A202-D45727A14F41}" srcId="{B1BFEF66-C5D9-460B-81A1-B441A7D798A2}" destId="{86BF20D5-5FCC-4790-BEAA-91D246C55CA6}" srcOrd="4" destOrd="0" parTransId="{EEB4EE45-1425-4C39-8F1C-1A27A2839DEE}" sibTransId="{9ABA46DA-2A98-42A4-9024-65D0AEA54286}"/>
    <dgm:cxn modelId="{8887ACE9-B772-40F5-A583-2C852EDEFEFE}" type="presOf" srcId="{65636D01-9796-4C2D-855C-2977DCBD9BC0}" destId="{01C3FC9E-DDAA-467A-B15C-6440A15C9C06}" srcOrd="1" destOrd="0" presId="urn:microsoft.com/office/officeart/2005/8/layout/vProcess5"/>
    <dgm:cxn modelId="{26BCB3ED-501D-4A51-90D1-A5534560B32F}" type="presOf" srcId="{F4EC7D0D-002F-47CD-ADA8-EF71C66585A6}" destId="{952EE1B0-AA5D-473D-84FF-D0190B27CCE8}" srcOrd="0" destOrd="0" presId="urn:microsoft.com/office/officeart/2005/8/layout/vProcess5"/>
    <dgm:cxn modelId="{78EFEBF1-67DC-4293-95D0-1F68DF1717E5}" srcId="{B1BFEF66-C5D9-460B-81A1-B441A7D798A2}" destId="{573E0546-CFD9-4D28-A886-2A27EAF5523B}" srcOrd="3" destOrd="0" parTransId="{7252BFD4-EC14-42DB-BFF5-B08AEE1C4E27}" sibTransId="{61A75A5B-4D60-4532-9FA1-B977DC6CD528}"/>
    <dgm:cxn modelId="{43EDAE5A-D6E8-43F3-B1B8-AB93D01B00DA}" type="presParOf" srcId="{6D1FDE4A-B48B-4161-85CB-4EC99AFAA532}" destId="{09BDD9C9-4AB2-4515-A1E8-84411B2EC496}" srcOrd="0" destOrd="0" presId="urn:microsoft.com/office/officeart/2005/8/layout/vProcess5"/>
    <dgm:cxn modelId="{2DDD7378-0D2A-4A80-B852-35FBDEFB8E1F}" type="presParOf" srcId="{6D1FDE4A-B48B-4161-85CB-4EC99AFAA532}" destId="{6CEF9599-5B3F-4C4E-9D99-C907F24C3063}" srcOrd="1" destOrd="0" presId="urn:microsoft.com/office/officeart/2005/8/layout/vProcess5"/>
    <dgm:cxn modelId="{B42E618B-D760-486B-963C-B90FAAE74886}" type="presParOf" srcId="{6D1FDE4A-B48B-4161-85CB-4EC99AFAA532}" destId="{8FF11CBC-6E73-43C6-834F-D9EA306C6644}" srcOrd="2" destOrd="0" presId="urn:microsoft.com/office/officeart/2005/8/layout/vProcess5"/>
    <dgm:cxn modelId="{6CB2620D-AE9E-4C6F-A975-63EF4183813D}" type="presParOf" srcId="{6D1FDE4A-B48B-4161-85CB-4EC99AFAA532}" destId="{38DFB7B0-C810-4D58-8CF7-1F88AF105F3D}" srcOrd="3" destOrd="0" presId="urn:microsoft.com/office/officeart/2005/8/layout/vProcess5"/>
    <dgm:cxn modelId="{C7316A04-8044-4E5D-963F-2BD0A73E78DA}" type="presParOf" srcId="{6D1FDE4A-B48B-4161-85CB-4EC99AFAA532}" destId="{A3317E26-C8E1-41E5-91FE-DB82AC68EF5F}" srcOrd="4" destOrd="0" presId="urn:microsoft.com/office/officeart/2005/8/layout/vProcess5"/>
    <dgm:cxn modelId="{A87D93D6-1D04-4219-AF3F-43D903AE866A}" type="presParOf" srcId="{6D1FDE4A-B48B-4161-85CB-4EC99AFAA532}" destId="{263792B8-258E-431B-A785-01C9B338C9D0}" srcOrd="5" destOrd="0" presId="urn:microsoft.com/office/officeart/2005/8/layout/vProcess5"/>
    <dgm:cxn modelId="{A9307B72-6BEF-4F6E-A6C9-B870F022CDF7}" type="presParOf" srcId="{6D1FDE4A-B48B-4161-85CB-4EC99AFAA532}" destId="{90DB6C45-B454-4B24-8F5E-4C22FCD1518D}" srcOrd="6" destOrd="0" presId="urn:microsoft.com/office/officeart/2005/8/layout/vProcess5"/>
    <dgm:cxn modelId="{D37AD0C7-FBDB-4C7D-90D6-AB72B62D5DB5}" type="presParOf" srcId="{6D1FDE4A-B48B-4161-85CB-4EC99AFAA532}" destId="{952EE1B0-AA5D-473D-84FF-D0190B27CCE8}" srcOrd="7" destOrd="0" presId="urn:microsoft.com/office/officeart/2005/8/layout/vProcess5"/>
    <dgm:cxn modelId="{9E90D0BC-4FAA-4538-A4BA-626F48B404C4}" type="presParOf" srcId="{6D1FDE4A-B48B-4161-85CB-4EC99AFAA532}" destId="{B6331804-EA2B-4910-B5B4-EFBFF6ABC567}" srcOrd="8" destOrd="0" presId="urn:microsoft.com/office/officeart/2005/8/layout/vProcess5"/>
    <dgm:cxn modelId="{B49EACAA-E2DA-41AD-B608-3AFC4E136B91}" type="presParOf" srcId="{6D1FDE4A-B48B-4161-85CB-4EC99AFAA532}" destId="{1684484A-DAE0-4893-AD83-F7294981C904}" srcOrd="9" destOrd="0" presId="urn:microsoft.com/office/officeart/2005/8/layout/vProcess5"/>
    <dgm:cxn modelId="{E6538043-3CC9-4D5C-9F5D-4974211FD91C}" type="presParOf" srcId="{6D1FDE4A-B48B-4161-85CB-4EC99AFAA532}" destId="{E39798EF-A40B-46CF-B8E1-7D1B731969D9}" srcOrd="10" destOrd="0" presId="urn:microsoft.com/office/officeart/2005/8/layout/vProcess5"/>
    <dgm:cxn modelId="{F0994E53-0B52-4E8C-A245-CC68F70C6D9E}" type="presParOf" srcId="{6D1FDE4A-B48B-4161-85CB-4EC99AFAA532}" destId="{01C3FC9E-DDAA-467A-B15C-6440A15C9C06}" srcOrd="11" destOrd="0" presId="urn:microsoft.com/office/officeart/2005/8/layout/vProcess5"/>
    <dgm:cxn modelId="{2D14EE85-44ED-4C33-8880-85885EAE0415}" type="presParOf" srcId="{6D1FDE4A-B48B-4161-85CB-4EC99AFAA532}" destId="{3389CA16-D545-4641-B821-A8CC0103C2A5}" srcOrd="12" destOrd="0" presId="urn:microsoft.com/office/officeart/2005/8/layout/vProcess5"/>
    <dgm:cxn modelId="{6A72B55D-138E-4A16-A89B-38E866148FA0}" type="presParOf" srcId="{6D1FDE4A-B48B-4161-85CB-4EC99AFAA532}" destId="{9DF28D8B-3E5B-40D6-85D5-AE918A967C6A}" srcOrd="13" destOrd="0" presId="urn:microsoft.com/office/officeart/2005/8/layout/vProcess5"/>
    <dgm:cxn modelId="{E99D334E-0A2D-4E39-BA42-9154E4F63D62}" type="presParOf" srcId="{6D1FDE4A-B48B-4161-85CB-4EC99AFAA532}" destId="{8680E0AA-DCA4-4D95-8A61-BD6F34E16A8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293E91-A495-4F05-9382-41E328212422}" type="doc">
      <dgm:prSet loTypeId="urn:microsoft.com/office/officeart/2008/layout/LinedLis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75F19D9-312B-4D44-9D4C-D6748CF51E4D}">
      <dgm:prSet custT="1"/>
      <dgm:spPr/>
      <dgm:t>
        <a:bodyPr/>
        <a:lstStyle/>
        <a:p>
          <a:r>
            <a:rPr lang="en-US" sz="1800" dirty="0"/>
            <a:t>Housing: Some homes, like college dorms or public housing, must allow me to live with my person. Contact your Colleges Disability department.</a:t>
          </a:r>
        </a:p>
      </dgm:t>
    </dgm:pt>
    <dgm:pt modelId="{2D5D5BBE-4434-4B30-AC8A-0192AB2C4B47}" type="parTrans" cxnId="{EE0D60DA-F4CF-4A97-B560-155C9A5D235C}">
      <dgm:prSet/>
      <dgm:spPr/>
      <dgm:t>
        <a:bodyPr/>
        <a:lstStyle/>
        <a:p>
          <a:endParaRPr lang="en-US"/>
        </a:p>
      </dgm:t>
    </dgm:pt>
    <dgm:pt modelId="{8ED75688-8EED-405A-B6BB-934078F5DB35}" type="sibTrans" cxnId="{EE0D60DA-F4CF-4A97-B560-155C9A5D235C}">
      <dgm:prSet/>
      <dgm:spPr/>
      <dgm:t>
        <a:bodyPr/>
        <a:lstStyle/>
        <a:p>
          <a:endParaRPr lang="en-US"/>
        </a:p>
      </dgm:t>
    </dgm:pt>
    <dgm:pt modelId="{EB03E73E-F64C-4609-B226-115758D6323C}">
      <dgm:prSet custT="1"/>
      <dgm:spPr/>
      <dgm:t>
        <a:bodyPr/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eue Haas Grotesk Text Pro"/>
              <a:ea typeface="+mn-ea"/>
              <a:cs typeface="+mn-cs"/>
            </a:rPr>
            <a:t>Airplanes: The DOT(Department of Transportation) has a form that must be processed 2 week before flying. However; we have had several family emergencies where the airline disability department was able to fast forward this.  </a:t>
          </a:r>
        </a:p>
      </dgm:t>
    </dgm:pt>
    <dgm:pt modelId="{AB9EE4FE-BFAF-4B8E-95DB-690D45679010}" type="parTrans" cxnId="{CE88C5B5-CB95-4F99-973A-27E0836D1F54}">
      <dgm:prSet/>
      <dgm:spPr/>
      <dgm:t>
        <a:bodyPr/>
        <a:lstStyle/>
        <a:p>
          <a:endParaRPr lang="en-US"/>
        </a:p>
      </dgm:t>
    </dgm:pt>
    <dgm:pt modelId="{D9288574-578B-4CE8-BAD4-3F937EED6BBC}" type="sibTrans" cxnId="{CE88C5B5-CB95-4F99-973A-27E0836D1F54}">
      <dgm:prSet/>
      <dgm:spPr/>
      <dgm:t>
        <a:bodyPr/>
        <a:lstStyle/>
        <a:p>
          <a:endParaRPr lang="en-US"/>
        </a:p>
      </dgm:t>
    </dgm:pt>
    <dgm:pt modelId="{8F229D36-0B80-441B-9ACB-F8A515CB6AC9}">
      <dgm:prSet custT="1"/>
      <dgm:spPr/>
      <dgm:t>
        <a:bodyPr/>
        <a:lstStyle/>
        <a:p>
          <a:r>
            <a:rPr 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eue Haas Grotesk Text Pro"/>
              <a:ea typeface="+mn-ea"/>
              <a:cs typeface="+mn-cs"/>
            </a:rPr>
            <a:t>Jobs: My person is protected by rules at work, too, thanks to the EEOC (Equal Employment Opportunity Commission.)</a:t>
          </a:r>
          <a:r>
            <a:rPr lang="en-US" sz="1800" kern="1200" dirty="0">
              <a:hlinkClick xmlns:r="http://schemas.openxmlformats.org/officeDocument/2006/relationships" r:id="rId1"/>
            </a:rPr>
            <a:t>ASK JAN Government Website </a:t>
          </a:r>
          <a:endParaRPr lang="en-US" sz="1800" kern="1200" dirty="0"/>
        </a:p>
      </dgm:t>
    </dgm:pt>
    <dgm:pt modelId="{0606C7FF-4ACC-4B09-8765-D724C6D631D0}" type="parTrans" cxnId="{2C0E58FF-5CBD-4D4E-BE9C-5B17501AFBDE}">
      <dgm:prSet/>
      <dgm:spPr/>
      <dgm:t>
        <a:bodyPr/>
        <a:lstStyle/>
        <a:p>
          <a:endParaRPr lang="en-US"/>
        </a:p>
      </dgm:t>
    </dgm:pt>
    <dgm:pt modelId="{619F4E80-0C1D-46FB-A2AC-10B6A6E67979}" type="sibTrans" cxnId="{2C0E58FF-5CBD-4D4E-BE9C-5B17501AFBDE}">
      <dgm:prSet/>
      <dgm:spPr/>
      <dgm:t>
        <a:bodyPr/>
        <a:lstStyle/>
        <a:p>
          <a:endParaRPr lang="en-US"/>
        </a:p>
      </dgm:t>
    </dgm:pt>
    <dgm:pt modelId="{3667B884-9ADC-4CF9-AFFC-5082F60A023D}" type="pres">
      <dgm:prSet presAssocID="{EE293E91-A495-4F05-9382-41E328212422}" presName="vert0" presStyleCnt="0">
        <dgm:presLayoutVars>
          <dgm:dir/>
          <dgm:animOne val="branch"/>
          <dgm:animLvl val="lvl"/>
        </dgm:presLayoutVars>
      </dgm:prSet>
      <dgm:spPr/>
    </dgm:pt>
    <dgm:pt modelId="{A643D164-F833-41FD-ACC4-EA6A441EAD6A}" type="pres">
      <dgm:prSet presAssocID="{075F19D9-312B-4D44-9D4C-D6748CF51E4D}" presName="thickLine" presStyleLbl="alignNode1" presStyleIdx="0" presStyleCnt="3"/>
      <dgm:spPr/>
    </dgm:pt>
    <dgm:pt modelId="{88D9CAB3-B519-425D-8E21-40D6BFFEE945}" type="pres">
      <dgm:prSet presAssocID="{075F19D9-312B-4D44-9D4C-D6748CF51E4D}" presName="horz1" presStyleCnt="0"/>
      <dgm:spPr/>
    </dgm:pt>
    <dgm:pt modelId="{12F27C58-09E1-418E-864F-163EF6956F9C}" type="pres">
      <dgm:prSet presAssocID="{075F19D9-312B-4D44-9D4C-D6748CF51E4D}" presName="tx1" presStyleLbl="revTx" presStyleIdx="0" presStyleCnt="3"/>
      <dgm:spPr/>
    </dgm:pt>
    <dgm:pt modelId="{2E60267C-2480-4B22-81A9-6A6CCD07DBEB}" type="pres">
      <dgm:prSet presAssocID="{075F19D9-312B-4D44-9D4C-D6748CF51E4D}" presName="vert1" presStyleCnt="0"/>
      <dgm:spPr/>
    </dgm:pt>
    <dgm:pt modelId="{81A91D2D-DE1F-4394-A0D1-459736A8C449}" type="pres">
      <dgm:prSet presAssocID="{EB03E73E-F64C-4609-B226-115758D6323C}" presName="thickLine" presStyleLbl="alignNode1" presStyleIdx="1" presStyleCnt="3"/>
      <dgm:spPr/>
    </dgm:pt>
    <dgm:pt modelId="{DE678B9B-9E46-48BB-800D-48CFD938C8A8}" type="pres">
      <dgm:prSet presAssocID="{EB03E73E-F64C-4609-B226-115758D6323C}" presName="horz1" presStyleCnt="0"/>
      <dgm:spPr/>
    </dgm:pt>
    <dgm:pt modelId="{2AF75114-5E71-421A-9528-FDB9847774D1}" type="pres">
      <dgm:prSet presAssocID="{EB03E73E-F64C-4609-B226-115758D6323C}" presName="tx1" presStyleLbl="revTx" presStyleIdx="1" presStyleCnt="3"/>
      <dgm:spPr/>
    </dgm:pt>
    <dgm:pt modelId="{71298E5E-ED51-4803-A86A-032B5C8CE06D}" type="pres">
      <dgm:prSet presAssocID="{EB03E73E-F64C-4609-B226-115758D6323C}" presName="vert1" presStyleCnt="0"/>
      <dgm:spPr/>
    </dgm:pt>
    <dgm:pt modelId="{839C0088-0F21-4B79-A80A-C81849FBD911}" type="pres">
      <dgm:prSet presAssocID="{8F229D36-0B80-441B-9ACB-F8A515CB6AC9}" presName="thickLine" presStyleLbl="alignNode1" presStyleIdx="2" presStyleCnt="3"/>
      <dgm:spPr/>
    </dgm:pt>
    <dgm:pt modelId="{E24D13D3-8F8D-4BCC-AD61-E8E92BAFB91E}" type="pres">
      <dgm:prSet presAssocID="{8F229D36-0B80-441B-9ACB-F8A515CB6AC9}" presName="horz1" presStyleCnt="0"/>
      <dgm:spPr/>
    </dgm:pt>
    <dgm:pt modelId="{80D5FD57-5B8B-405B-830A-0516B911C58A}" type="pres">
      <dgm:prSet presAssocID="{8F229D36-0B80-441B-9ACB-F8A515CB6AC9}" presName="tx1" presStyleLbl="revTx" presStyleIdx="2" presStyleCnt="3"/>
      <dgm:spPr/>
    </dgm:pt>
    <dgm:pt modelId="{F6AE7456-812F-42D9-B7F3-9A85FA42C9BD}" type="pres">
      <dgm:prSet presAssocID="{8F229D36-0B80-441B-9ACB-F8A515CB6AC9}" presName="vert1" presStyleCnt="0"/>
      <dgm:spPr/>
    </dgm:pt>
  </dgm:ptLst>
  <dgm:cxnLst>
    <dgm:cxn modelId="{447F4006-C604-4260-9112-D34ECD541006}" type="presOf" srcId="{8F229D36-0B80-441B-9ACB-F8A515CB6AC9}" destId="{80D5FD57-5B8B-405B-830A-0516B911C58A}" srcOrd="0" destOrd="0" presId="urn:microsoft.com/office/officeart/2008/layout/LinedList"/>
    <dgm:cxn modelId="{94269915-5DB2-412E-94F1-4FCDB61409D8}" type="presOf" srcId="{EB03E73E-F64C-4609-B226-115758D6323C}" destId="{2AF75114-5E71-421A-9528-FDB9847774D1}" srcOrd="0" destOrd="0" presId="urn:microsoft.com/office/officeart/2008/layout/LinedList"/>
    <dgm:cxn modelId="{88ED7A63-8E7A-4457-B022-1EA900FB72C6}" type="presOf" srcId="{EE293E91-A495-4F05-9382-41E328212422}" destId="{3667B884-9ADC-4CF9-AFFC-5082F60A023D}" srcOrd="0" destOrd="0" presId="urn:microsoft.com/office/officeart/2008/layout/LinedList"/>
    <dgm:cxn modelId="{CE88C5B5-CB95-4F99-973A-27E0836D1F54}" srcId="{EE293E91-A495-4F05-9382-41E328212422}" destId="{EB03E73E-F64C-4609-B226-115758D6323C}" srcOrd="1" destOrd="0" parTransId="{AB9EE4FE-BFAF-4B8E-95DB-690D45679010}" sibTransId="{D9288574-578B-4CE8-BAD4-3F937EED6BBC}"/>
    <dgm:cxn modelId="{B40F06CB-340D-4018-BD43-32801EFD3794}" type="presOf" srcId="{075F19D9-312B-4D44-9D4C-D6748CF51E4D}" destId="{12F27C58-09E1-418E-864F-163EF6956F9C}" srcOrd="0" destOrd="0" presId="urn:microsoft.com/office/officeart/2008/layout/LinedList"/>
    <dgm:cxn modelId="{EE0D60DA-F4CF-4A97-B560-155C9A5D235C}" srcId="{EE293E91-A495-4F05-9382-41E328212422}" destId="{075F19D9-312B-4D44-9D4C-D6748CF51E4D}" srcOrd="0" destOrd="0" parTransId="{2D5D5BBE-4434-4B30-AC8A-0192AB2C4B47}" sibTransId="{8ED75688-8EED-405A-B6BB-934078F5DB35}"/>
    <dgm:cxn modelId="{2C0E58FF-5CBD-4D4E-BE9C-5B17501AFBDE}" srcId="{EE293E91-A495-4F05-9382-41E328212422}" destId="{8F229D36-0B80-441B-9ACB-F8A515CB6AC9}" srcOrd="2" destOrd="0" parTransId="{0606C7FF-4ACC-4B09-8765-D724C6D631D0}" sibTransId="{619F4E80-0C1D-46FB-A2AC-10B6A6E67979}"/>
    <dgm:cxn modelId="{27582101-D7CE-4B01-99F6-B03A87045A31}" type="presParOf" srcId="{3667B884-9ADC-4CF9-AFFC-5082F60A023D}" destId="{A643D164-F833-41FD-ACC4-EA6A441EAD6A}" srcOrd="0" destOrd="0" presId="urn:microsoft.com/office/officeart/2008/layout/LinedList"/>
    <dgm:cxn modelId="{8C68D969-AE2D-43B4-8AF9-F6F0DAB8285F}" type="presParOf" srcId="{3667B884-9ADC-4CF9-AFFC-5082F60A023D}" destId="{88D9CAB3-B519-425D-8E21-40D6BFFEE945}" srcOrd="1" destOrd="0" presId="urn:microsoft.com/office/officeart/2008/layout/LinedList"/>
    <dgm:cxn modelId="{5DC25DAD-5D9C-498B-BD0C-CDE4C4E6CD12}" type="presParOf" srcId="{88D9CAB3-B519-425D-8E21-40D6BFFEE945}" destId="{12F27C58-09E1-418E-864F-163EF6956F9C}" srcOrd="0" destOrd="0" presId="urn:microsoft.com/office/officeart/2008/layout/LinedList"/>
    <dgm:cxn modelId="{F57BDAEC-2322-48E3-8081-D7D4B1E98FA3}" type="presParOf" srcId="{88D9CAB3-B519-425D-8E21-40D6BFFEE945}" destId="{2E60267C-2480-4B22-81A9-6A6CCD07DBEB}" srcOrd="1" destOrd="0" presId="urn:microsoft.com/office/officeart/2008/layout/LinedList"/>
    <dgm:cxn modelId="{B4375441-20B9-4F55-AAFB-1D61E297B0DD}" type="presParOf" srcId="{3667B884-9ADC-4CF9-AFFC-5082F60A023D}" destId="{81A91D2D-DE1F-4394-A0D1-459736A8C449}" srcOrd="2" destOrd="0" presId="urn:microsoft.com/office/officeart/2008/layout/LinedList"/>
    <dgm:cxn modelId="{DC68673E-E078-42C1-8584-8875278AE115}" type="presParOf" srcId="{3667B884-9ADC-4CF9-AFFC-5082F60A023D}" destId="{DE678B9B-9E46-48BB-800D-48CFD938C8A8}" srcOrd="3" destOrd="0" presId="urn:microsoft.com/office/officeart/2008/layout/LinedList"/>
    <dgm:cxn modelId="{B378C80B-91BC-4E7F-9233-A8B8040366F8}" type="presParOf" srcId="{DE678B9B-9E46-48BB-800D-48CFD938C8A8}" destId="{2AF75114-5E71-421A-9528-FDB9847774D1}" srcOrd="0" destOrd="0" presId="urn:microsoft.com/office/officeart/2008/layout/LinedList"/>
    <dgm:cxn modelId="{2BE77F4E-ED62-43FE-90DA-7AC8D2E2769B}" type="presParOf" srcId="{DE678B9B-9E46-48BB-800D-48CFD938C8A8}" destId="{71298E5E-ED51-4803-A86A-032B5C8CE06D}" srcOrd="1" destOrd="0" presId="urn:microsoft.com/office/officeart/2008/layout/LinedList"/>
    <dgm:cxn modelId="{D0DF40AC-7DB8-4A26-9CFD-C2A1C514201C}" type="presParOf" srcId="{3667B884-9ADC-4CF9-AFFC-5082F60A023D}" destId="{839C0088-0F21-4B79-A80A-C81849FBD911}" srcOrd="4" destOrd="0" presId="urn:microsoft.com/office/officeart/2008/layout/LinedList"/>
    <dgm:cxn modelId="{266B0126-258D-4016-831F-65EEC1C4D149}" type="presParOf" srcId="{3667B884-9ADC-4CF9-AFFC-5082F60A023D}" destId="{E24D13D3-8F8D-4BCC-AD61-E8E92BAFB91E}" srcOrd="5" destOrd="0" presId="urn:microsoft.com/office/officeart/2008/layout/LinedList"/>
    <dgm:cxn modelId="{D2081E57-77C0-4EC9-93AA-F7F77CF1D248}" type="presParOf" srcId="{E24D13D3-8F8D-4BCC-AD61-E8E92BAFB91E}" destId="{80D5FD57-5B8B-405B-830A-0516B911C58A}" srcOrd="0" destOrd="0" presId="urn:microsoft.com/office/officeart/2008/layout/LinedList"/>
    <dgm:cxn modelId="{D9FC9F2C-1886-498D-AD48-E48BF2B79221}" type="presParOf" srcId="{E24D13D3-8F8D-4BCC-AD61-E8E92BAFB91E}" destId="{F6AE7456-812F-42D9-B7F3-9A85FA42C9B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DD2325-55E7-4E08-B8EC-7EAC8A3F0CE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568D554-5FCA-4710-BE4F-AA86832EF024}">
      <dgm:prSet/>
      <dgm:spPr/>
      <dgm:t>
        <a:bodyPr/>
        <a:lstStyle/>
        <a:p>
          <a:r>
            <a:rPr lang="en-US"/>
            <a:t>Sometimes, Service dogs might not be able to stay if:</a:t>
          </a:r>
        </a:p>
      </dgm:t>
    </dgm:pt>
    <dgm:pt modelId="{6A826ADF-6F52-449A-BA6F-140C182C7395}" type="parTrans" cxnId="{B888E8F1-55E0-4134-9FDC-589567A5D32A}">
      <dgm:prSet/>
      <dgm:spPr/>
      <dgm:t>
        <a:bodyPr/>
        <a:lstStyle/>
        <a:p>
          <a:endParaRPr lang="en-US"/>
        </a:p>
      </dgm:t>
    </dgm:pt>
    <dgm:pt modelId="{05F0257F-9EE2-42A0-BC2F-66C56E1D6920}" type="sibTrans" cxnId="{B888E8F1-55E0-4134-9FDC-589567A5D32A}">
      <dgm:prSet/>
      <dgm:spPr/>
      <dgm:t>
        <a:bodyPr/>
        <a:lstStyle/>
        <a:p>
          <a:endParaRPr lang="en-US"/>
        </a:p>
      </dgm:t>
    </dgm:pt>
    <dgm:pt modelId="{45111F97-E7DD-49C3-A1A3-93C8A12E15DA}">
      <dgm:prSet/>
      <dgm:spPr/>
      <dgm:t>
        <a:bodyPr/>
        <a:lstStyle/>
        <a:p>
          <a:r>
            <a:rPr lang="en-US"/>
            <a:t>• They are not potty-trained.</a:t>
          </a:r>
        </a:p>
      </dgm:t>
    </dgm:pt>
    <dgm:pt modelId="{6EF6E2C2-185D-45C2-80F4-8BDD1A54CAE2}" type="parTrans" cxnId="{BF398D3E-2A51-480D-AE06-C337D4EEFAD0}">
      <dgm:prSet/>
      <dgm:spPr/>
      <dgm:t>
        <a:bodyPr/>
        <a:lstStyle/>
        <a:p>
          <a:endParaRPr lang="en-US"/>
        </a:p>
      </dgm:t>
    </dgm:pt>
    <dgm:pt modelId="{34D03055-D9EA-42CB-833C-1B67B32E7F54}" type="sibTrans" cxnId="{BF398D3E-2A51-480D-AE06-C337D4EEFAD0}">
      <dgm:prSet/>
      <dgm:spPr/>
      <dgm:t>
        <a:bodyPr/>
        <a:lstStyle/>
        <a:p>
          <a:endParaRPr lang="en-US"/>
        </a:p>
      </dgm:t>
    </dgm:pt>
    <dgm:pt modelId="{FC682265-53B0-47E0-921B-DC5A0539E4CA}">
      <dgm:prSet/>
      <dgm:spPr/>
      <dgm:t>
        <a:bodyPr/>
        <a:lstStyle/>
        <a:p>
          <a:r>
            <a:rPr lang="en-US"/>
            <a:t>• If they are out of control, and their handler can’t calm them down.</a:t>
          </a:r>
        </a:p>
      </dgm:t>
    </dgm:pt>
    <dgm:pt modelId="{6F4723FA-7FBD-4946-B5AB-D45589124D63}" type="parTrans" cxnId="{D504E900-7001-4913-A0EC-CB95FC407E09}">
      <dgm:prSet/>
      <dgm:spPr/>
      <dgm:t>
        <a:bodyPr/>
        <a:lstStyle/>
        <a:p>
          <a:endParaRPr lang="en-US"/>
        </a:p>
      </dgm:t>
    </dgm:pt>
    <dgm:pt modelId="{4D938278-C144-4318-A0A7-1D97BD043E7E}" type="sibTrans" cxnId="{D504E900-7001-4913-A0EC-CB95FC407E09}">
      <dgm:prSet/>
      <dgm:spPr/>
      <dgm:t>
        <a:bodyPr/>
        <a:lstStyle/>
        <a:p>
          <a:endParaRPr lang="en-US"/>
        </a:p>
      </dgm:t>
    </dgm:pt>
    <dgm:pt modelId="{5F5D353E-8B0A-4612-98BA-3158E82FC224}" type="pres">
      <dgm:prSet presAssocID="{4FDD2325-55E7-4E08-B8EC-7EAC8A3F0CE0}" presName="outerComposite" presStyleCnt="0">
        <dgm:presLayoutVars>
          <dgm:chMax val="5"/>
          <dgm:dir/>
          <dgm:resizeHandles val="exact"/>
        </dgm:presLayoutVars>
      </dgm:prSet>
      <dgm:spPr/>
    </dgm:pt>
    <dgm:pt modelId="{F4FB4AB7-03B3-4A8C-A3AF-2DA6926575C9}" type="pres">
      <dgm:prSet presAssocID="{4FDD2325-55E7-4E08-B8EC-7EAC8A3F0CE0}" presName="dummyMaxCanvas" presStyleCnt="0">
        <dgm:presLayoutVars/>
      </dgm:prSet>
      <dgm:spPr/>
    </dgm:pt>
    <dgm:pt modelId="{09382196-57CF-467B-93AD-A717917DB55A}" type="pres">
      <dgm:prSet presAssocID="{4FDD2325-55E7-4E08-B8EC-7EAC8A3F0CE0}" presName="ThreeNodes_1" presStyleLbl="node1" presStyleIdx="0" presStyleCnt="3">
        <dgm:presLayoutVars>
          <dgm:bulletEnabled val="1"/>
        </dgm:presLayoutVars>
      </dgm:prSet>
      <dgm:spPr/>
    </dgm:pt>
    <dgm:pt modelId="{F8127D9E-80EF-44CD-B2D4-5915F2AF38DB}" type="pres">
      <dgm:prSet presAssocID="{4FDD2325-55E7-4E08-B8EC-7EAC8A3F0CE0}" presName="ThreeNodes_2" presStyleLbl="node1" presStyleIdx="1" presStyleCnt="3">
        <dgm:presLayoutVars>
          <dgm:bulletEnabled val="1"/>
        </dgm:presLayoutVars>
      </dgm:prSet>
      <dgm:spPr/>
    </dgm:pt>
    <dgm:pt modelId="{74A9BEB7-8025-44C8-8A77-6B75C7F9A58A}" type="pres">
      <dgm:prSet presAssocID="{4FDD2325-55E7-4E08-B8EC-7EAC8A3F0CE0}" presName="ThreeNodes_3" presStyleLbl="node1" presStyleIdx="2" presStyleCnt="3">
        <dgm:presLayoutVars>
          <dgm:bulletEnabled val="1"/>
        </dgm:presLayoutVars>
      </dgm:prSet>
      <dgm:spPr/>
    </dgm:pt>
    <dgm:pt modelId="{901A3C82-7FB6-4CD6-A3F7-828A85AC5457}" type="pres">
      <dgm:prSet presAssocID="{4FDD2325-55E7-4E08-B8EC-7EAC8A3F0CE0}" presName="ThreeConn_1-2" presStyleLbl="fgAccFollowNode1" presStyleIdx="0" presStyleCnt="2">
        <dgm:presLayoutVars>
          <dgm:bulletEnabled val="1"/>
        </dgm:presLayoutVars>
      </dgm:prSet>
      <dgm:spPr/>
    </dgm:pt>
    <dgm:pt modelId="{D9460231-890B-4E49-8B98-CD514AEB7600}" type="pres">
      <dgm:prSet presAssocID="{4FDD2325-55E7-4E08-B8EC-7EAC8A3F0CE0}" presName="ThreeConn_2-3" presStyleLbl="fgAccFollowNode1" presStyleIdx="1" presStyleCnt="2">
        <dgm:presLayoutVars>
          <dgm:bulletEnabled val="1"/>
        </dgm:presLayoutVars>
      </dgm:prSet>
      <dgm:spPr/>
    </dgm:pt>
    <dgm:pt modelId="{CCCF6962-379F-43CE-AB20-DEF135FFFF89}" type="pres">
      <dgm:prSet presAssocID="{4FDD2325-55E7-4E08-B8EC-7EAC8A3F0CE0}" presName="ThreeNodes_1_text" presStyleLbl="node1" presStyleIdx="2" presStyleCnt="3">
        <dgm:presLayoutVars>
          <dgm:bulletEnabled val="1"/>
        </dgm:presLayoutVars>
      </dgm:prSet>
      <dgm:spPr/>
    </dgm:pt>
    <dgm:pt modelId="{DB4C09C1-2161-441C-9039-2790B0AEE3E0}" type="pres">
      <dgm:prSet presAssocID="{4FDD2325-55E7-4E08-B8EC-7EAC8A3F0CE0}" presName="ThreeNodes_2_text" presStyleLbl="node1" presStyleIdx="2" presStyleCnt="3">
        <dgm:presLayoutVars>
          <dgm:bulletEnabled val="1"/>
        </dgm:presLayoutVars>
      </dgm:prSet>
      <dgm:spPr/>
    </dgm:pt>
    <dgm:pt modelId="{BD9DEDB5-F895-41C4-A27F-BC040CC8B19B}" type="pres">
      <dgm:prSet presAssocID="{4FDD2325-55E7-4E08-B8EC-7EAC8A3F0CE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504E900-7001-4913-A0EC-CB95FC407E09}" srcId="{4FDD2325-55E7-4E08-B8EC-7EAC8A3F0CE0}" destId="{FC682265-53B0-47E0-921B-DC5A0539E4CA}" srcOrd="2" destOrd="0" parTransId="{6F4723FA-7FBD-4946-B5AB-D45589124D63}" sibTransId="{4D938278-C144-4318-A0A7-1D97BD043E7E}"/>
    <dgm:cxn modelId="{7ED4491B-3D62-40A1-89BC-99580AA219B4}" type="presOf" srcId="{45111F97-E7DD-49C3-A1A3-93C8A12E15DA}" destId="{DB4C09C1-2161-441C-9039-2790B0AEE3E0}" srcOrd="1" destOrd="0" presId="urn:microsoft.com/office/officeart/2005/8/layout/vProcess5"/>
    <dgm:cxn modelId="{BF398D3E-2A51-480D-AE06-C337D4EEFAD0}" srcId="{4FDD2325-55E7-4E08-B8EC-7EAC8A3F0CE0}" destId="{45111F97-E7DD-49C3-A1A3-93C8A12E15DA}" srcOrd="1" destOrd="0" parTransId="{6EF6E2C2-185D-45C2-80F4-8BDD1A54CAE2}" sibTransId="{34D03055-D9EA-42CB-833C-1B67B32E7F54}"/>
    <dgm:cxn modelId="{15817440-9A4F-4E69-9F78-1F3228151677}" type="presOf" srcId="{45111F97-E7DD-49C3-A1A3-93C8A12E15DA}" destId="{F8127D9E-80EF-44CD-B2D4-5915F2AF38DB}" srcOrd="0" destOrd="0" presId="urn:microsoft.com/office/officeart/2005/8/layout/vProcess5"/>
    <dgm:cxn modelId="{D29CFB69-D6CA-45A6-9E45-8A5708160EDB}" type="presOf" srcId="{05F0257F-9EE2-42A0-BC2F-66C56E1D6920}" destId="{901A3C82-7FB6-4CD6-A3F7-828A85AC5457}" srcOrd="0" destOrd="0" presId="urn:microsoft.com/office/officeart/2005/8/layout/vProcess5"/>
    <dgm:cxn modelId="{35E6F176-28CA-4446-B6A3-E0BA528755C1}" type="presOf" srcId="{FC682265-53B0-47E0-921B-DC5A0539E4CA}" destId="{BD9DEDB5-F895-41C4-A27F-BC040CC8B19B}" srcOrd="1" destOrd="0" presId="urn:microsoft.com/office/officeart/2005/8/layout/vProcess5"/>
    <dgm:cxn modelId="{62711587-BA8F-4E70-B6C3-C5D6CC0627F6}" type="presOf" srcId="{B568D554-5FCA-4710-BE4F-AA86832EF024}" destId="{09382196-57CF-467B-93AD-A717917DB55A}" srcOrd="0" destOrd="0" presId="urn:microsoft.com/office/officeart/2005/8/layout/vProcess5"/>
    <dgm:cxn modelId="{3FECD8BC-FE34-48F6-8AE1-54D7DECED0E0}" type="presOf" srcId="{34D03055-D9EA-42CB-833C-1B67B32E7F54}" destId="{D9460231-890B-4E49-8B98-CD514AEB7600}" srcOrd="0" destOrd="0" presId="urn:microsoft.com/office/officeart/2005/8/layout/vProcess5"/>
    <dgm:cxn modelId="{D21E26C5-B359-4F39-834E-67409C8F1FE8}" type="presOf" srcId="{4FDD2325-55E7-4E08-B8EC-7EAC8A3F0CE0}" destId="{5F5D353E-8B0A-4612-98BA-3158E82FC224}" srcOrd="0" destOrd="0" presId="urn:microsoft.com/office/officeart/2005/8/layout/vProcess5"/>
    <dgm:cxn modelId="{D0AE39D8-EE3B-4D17-A7DF-36D85BEF5179}" type="presOf" srcId="{B568D554-5FCA-4710-BE4F-AA86832EF024}" destId="{CCCF6962-379F-43CE-AB20-DEF135FFFF89}" srcOrd="1" destOrd="0" presId="urn:microsoft.com/office/officeart/2005/8/layout/vProcess5"/>
    <dgm:cxn modelId="{B888E8F1-55E0-4134-9FDC-589567A5D32A}" srcId="{4FDD2325-55E7-4E08-B8EC-7EAC8A3F0CE0}" destId="{B568D554-5FCA-4710-BE4F-AA86832EF024}" srcOrd="0" destOrd="0" parTransId="{6A826ADF-6F52-449A-BA6F-140C182C7395}" sibTransId="{05F0257F-9EE2-42A0-BC2F-66C56E1D6920}"/>
    <dgm:cxn modelId="{7386C5FC-B10D-4144-8737-8ECD288A08EA}" type="presOf" srcId="{FC682265-53B0-47E0-921B-DC5A0539E4CA}" destId="{74A9BEB7-8025-44C8-8A77-6B75C7F9A58A}" srcOrd="0" destOrd="0" presId="urn:microsoft.com/office/officeart/2005/8/layout/vProcess5"/>
    <dgm:cxn modelId="{1B6C132E-AE08-4D9E-B8C3-93EDF5159257}" type="presParOf" srcId="{5F5D353E-8B0A-4612-98BA-3158E82FC224}" destId="{F4FB4AB7-03B3-4A8C-A3AF-2DA6926575C9}" srcOrd="0" destOrd="0" presId="urn:microsoft.com/office/officeart/2005/8/layout/vProcess5"/>
    <dgm:cxn modelId="{04FF9C1A-194E-4CCD-A633-DE30F91E404C}" type="presParOf" srcId="{5F5D353E-8B0A-4612-98BA-3158E82FC224}" destId="{09382196-57CF-467B-93AD-A717917DB55A}" srcOrd="1" destOrd="0" presId="urn:microsoft.com/office/officeart/2005/8/layout/vProcess5"/>
    <dgm:cxn modelId="{78694BFD-0267-4B15-A221-CF2BB936E5F8}" type="presParOf" srcId="{5F5D353E-8B0A-4612-98BA-3158E82FC224}" destId="{F8127D9E-80EF-44CD-B2D4-5915F2AF38DB}" srcOrd="2" destOrd="0" presId="urn:microsoft.com/office/officeart/2005/8/layout/vProcess5"/>
    <dgm:cxn modelId="{6C17B5EB-0F2E-434F-8C81-7841A5D0D38C}" type="presParOf" srcId="{5F5D353E-8B0A-4612-98BA-3158E82FC224}" destId="{74A9BEB7-8025-44C8-8A77-6B75C7F9A58A}" srcOrd="3" destOrd="0" presId="urn:microsoft.com/office/officeart/2005/8/layout/vProcess5"/>
    <dgm:cxn modelId="{8B165155-B196-4F9D-955A-08F20EC5FD83}" type="presParOf" srcId="{5F5D353E-8B0A-4612-98BA-3158E82FC224}" destId="{901A3C82-7FB6-4CD6-A3F7-828A85AC5457}" srcOrd="4" destOrd="0" presId="urn:microsoft.com/office/officeart/2005/8/layout/vProcess5"/>
    <dgm:cxn modelId="{F8614A1D-EAD1-41A8-B790-E590A783C135}" type="presParOf" srcId="{5F5D353E-8B0A-4612-98BA-3158E82FC224}" destId="{D9460231-890B-4E49-8B98-CD514AEB7600}" srcOrd="5" destOrd="0" presId="urn:microsoft.com/office/officeart/2005/8/layout/vProcess5"/>
    <dgm:cxn modelId="{BF169902-18FB-4A7B-A129-28607C9E7ED2}" type="presParOf" srcId="{5F5D353E-8B0A-4612-98BA-3158E82FC224}" destId="{CCCF6962-379F-43CE-AB20-DEF135FFFF89}" srcOrd="6" destOrd="0" presId="urn:microsoft.com/office/officeart/2005/8/layout/vProcess5"/>
    <dgm:cxn modelId="{D9E292FC-C973-45F8-B3CD-36365D0E41D5}" type="presParOf" srcId="{5F5D353E-8B0A-4612-98BA-3158E82FC224}" destId="{DB4C09C1-2161-441C-9039-2790B0AEE3E0}" srcOrd="7" destOrd="0" presId="urn:microsoft.com/office/officeart/2005/8/layout/vProcess5"/>
    <dgm:cxn modelId="{299D8F39-0334-4C46-A0A5-E0C187ACE83B}" type="presParOf" srcId="{5F5D353E-8B0A-4612-98BA-3158E82FC224}" destId="{BD9DEDB5-F895-41C4-A27F-BC040CC8B19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F9599-5B3F-4C4E-9D99-C907F24C3063}">
      <dsp:nvSpPr>
        <dsp:cNvPr id="0" name=""/>
        <dsp:cNvSpPr/>
      </dsp:nvSpPr>
      <dsp:spPr>
        <a:xfrm>
          <a:off x="0" y="0"/>
          <a:ext cx="8427678" cy="7945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 can do Deep Compression Therapy for my mom.</a:t>
          </a:r>
        </a:p>
      </dsp:txBody>
      <dsp:txXfrm>
        <a:off x="23273" y="23273"/>
        <a:ext cx="7477293" cy="748037"/>
      </dsp:txXfrm>
    </dsp:sp>
    <dsp:sp modelId="{8FF11CBC-6E73-43C6-834F-D9EA306C6644}">
      <dsp:nvSpPr>
        <dsp:cNvPr id="0" name=""/>
        <dsp:cNvSpPr/>
      </dsp:nvSpPr>
      <dsp:spPr>
        <a:xfrm>
          <a:off x="629339" y="904942"/>
          <a:ext cx="8427678" cy="794583"/>
        </a:xfrm>
        <a:prstGeom prst="roundRect">
          <a:avLst>
            <a:gd name="adj" fmla="val 10000"/>
          </a:avLst>
        </a:prstGeom>
        <a:solidFill>
          <a:schemeClr val="accent2">
            <a:hueOff val="757566"/>
            <a:satOff val="2417"/>
            <a:lumOff val="19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 can find my Mom or Dad if the other needs help.</a:t>
          </a:r>
        </a:p>
      </dsp:txBody>
      <dsp:txXfrm>
        <a:off x="652612" y="928215"/>
        <a:ext cx="7235313" cy="748037"/>
      </dsp:txXfrm>
    </dsp:sp>
    <dsp:sp modelId="{38DFB7B0-C810-4D58-8CF7-1F88AF105F3D}">
      <dsp:nvSpPr>
        <dsp:cNvPr id="0" name=""/>
        <dsp:cNvSpPr/>
      </dsp:nvSpPr>
      <dsp:spPr>
        <a:xfrm>
          <a:off x="1258679" y="1809885"/>
          <a:ext cx="8427678" cy="794583"/>
        </a:xfrm>
        <a:prstGeom prst="roundRect">
          <a:avLst>
            <a:gd name="adj" fmla="val 10000"/>
          </a:avLst>
        </a:prstGeom>
        <a:solidFill>
          <a:schemeClr val="accent2">
            <a:hueOff val="1515132"/>
            <a:satOff val="4834"/>
            <a:lumOff val="3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 can sense a panic attack coming and help calm my mom down.</a:t>
          </a:r>
        </a:p>
      </dsp:txBody>
      <dsp:txXfrm>
        <a:off x="1281952" y="1833158"/>
        <a:ext cx="7235313" cy="748037"/>
      </dsp:txXfrm>
    </dsp:sp>
    <dsp:sp modelId="{A3317E26-C8E1-41E5-91FE-DB82AC68EF5F}">
      <dsp:nvSpPr>
        <dsp:cNvPr id="0" name=""/>
        <dsp:cNvSpPr/>
      </dsp:nvSpPr>
      <dsp:spPr>
        <a:xfrm>
          <a:off x="1888018" y="2714827"/>
          <a:ext cx="8427678" cy="794583"/>
        </a:xfrm>
        <a:prstGeom prst="roundRect">
          <a:avLst>
            <a:gd name="adj" fmla="val 10000"/>
          </a:avLst>
        </a:prstGeom>
        <a:solidFill>
          <a:schemeClr val="accent2">
            <a:hueOff val="2272698"/>
            <a:satOff val="7251"/>
            <a:lumOff val="57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 can even detect her migraines and help keep mom safe!</a:t>
          </a:r>
        </a:p>
      </dsp:txBody>
      <dsp:txXfrm>
        <a:off x="1911291" y="2738100"/>
        <a:ext cx="7235313" cy="748037"/>
      </dsp:txXfrm>
    </dsp:sp>
    <dsp:sp modelId="{263792B8-258E-431B-A785-01C9B338C9D0}">
      <dsp:nvSpPr>
        <dsp:cNvPr id="0" name=""/>
        <dsp:cNvSpPr/>
      </dsp:nvSpPr>
      <dsp:spPr>
        <a:xfrm>
          <a:off x="2517358" y="3619770"/>
          <a:ext cx="8427678" cy="794583"/>
        </a:xfrm>
        <a:prstGeom prst="roundRect">
          <a:avLst>
            <a:gd name="adj" fmla="val 10000"/>
          </a:avLst>
        </a:prstGeom>
        <a:solidFill>
          <a:schemeClr val="accent2">
            <a:hueOff val="3030265"/>
            <a:satOff val="9668"/>
            <a:lumOff val="7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 can also find my mom a safe place to sit down to rest.</a:t>
          </a:r>
        </a:p>
      </dsp:txBody>
      <dsp:txXfrm>
        <a:off x="2540631" y="3643043"/>
        <a:ext cx="7235313" cy="748037"/>
      </dsp:txXfrm>
    </dsp:sp>
    <dsp:sp modelId="{90DB6C45-B454-4B24-8F5E-4C22FCD1518D}">
      <dsp:nvSpPr>
        <dsp:cNvPr id="0" name=""/>
        <dsp:cNvSpPr/>
      </dsp:nvSpPr>
      <dsp:spPr>
        <a:xfrm>
          <a:off x="7911199" y="580487"/>
          <a:ext cx="516479" cy="516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027407" y="580487"/>
        <a:ext cx="284063" cy="388650"/>
      </dsp:txXfrm>
    </dsp:sp>
    <dsp:sp modelId="{952EE1B0-AA5D-473D-84FF-D0190B27CCE8}">
      <dsp:nvSpPr>
        <dsp:cNvPr id="0" name=""/>
        <dsp:cNvSpPr/>
      </dsp:nvSpPr>
      <dsp:spPr>
        <a:xfrm>
          <a:off x="8540538" y="1485430"/>
          <a:ext cx="516479" cy="516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083857"/>
            <a:satOff val="3100"/>
            <a:lumOff val="67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083857"/>
              <a:satOff val="3100"/>
              <a:lumOff val="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656746" y="1485430"/>
        <a:ext cx="284063" cy="388650"/>
      </dsp:txXfrm>
    </dsp:sp>
    <dsp:sp modelId="{B6331804-EA2B-4910-B5B4-EFBFF6ABC567}">
      <dsp:nvSpPr>
        <dsp:cNvPr id="0" name=""/>
        <dsp:cNvSpPr/>
      </dsp:nvSpPr>
      <dsp:spPr>
        <a:xfrm>
          <a:off x="9169878" y="2377129"/>
          <a:ext cx="516479" cy="516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167714"/>
            <a:satOff val="6200"/>
            <a:lumOff val="135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167714"/>
              <a:satOff val="6200"/>
              <a:lumOff val="13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286086" y="2377129"/>
        <a:ext cx="284063" cy="388650"/>
      </dsp:txXfrm>
    </dsp:sp>
    <dsp:sp modelId="{1684484A-DAE0-4893-AD83-F7294981C904}">
      <dsp:nvSpPr>
        <dsp:cNvPr id="0" name=""/>
        <dsp:cNvSpPr/>
      </dsp:nvSpPr>
      <dsp:spPr>
        <a:xfrm>
          <a:off x="9799217" y="3290900"/>
          <a:ext cx="516479" cy="516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251570"/>
            <a:satOff val="9300"/>
            <a:lumOff val="202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251570"/>
              <a:satOff val="9300"/>
              <a:lumOff val="20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915425" y="3290900"/>
        <a:ext cx="284063" cy="388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3D164-F833-41FD-ACC4-EA6A441EAD6A}">
      <dsp:nvSpPr>
        <dsp:cNvPr id="0" name=""/>
        <dsp:cNvSpPr/>
      </dsp:nvSpPr>
      <dsp:spPr>
        <a:xfrm>
          <a:off x="0" y="1999"/>
          <a:ext cx="59161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F27C58-09E1-418E-864F-163EF6956F9C}">
      <dsp:nvSpPr>
        <dsp:cNvPr id="0" name=""/>
        <dsp:cNvSpPr/>
      </dsp:nvSpPr>
      <dsp:spPr>
        <a:xfrm>
          <a:off x="0" y="1999"/>
          <a:ext cx="5916168" cy="1363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Housing: Some homes, like college dorms or public housing, must allow me to live with my person. Contact your Colleges Disability department.</a:t>
          </a:r>
        </a:p>
      </dsp:txBody>
      <dsp:txXfrm>
        <a:off x="0" y="1999"/>
        <a:ext cx="5916168" cy="1363692"/>
      </dsp:txXfrm>
    </dsp:sp>
    <dsp:sp modelId="{81A91D2D-DE1F-4394-A0D1-459736A8C449}">
      <dsp:nvSpPr>
        <dsp:cNvPr id="0" name=""/>
        <dsp:cNvSpPr/>
      </dsp:nvSpPr>
      <dsp:spPr>
        <a:xfrm>
          <a:off x="0" y="1365692"/>
          <a:ext cx="59161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F75114-5E71-421A-9528-FDB9847774D1}">
      <dsp:nvSpPr>
        <dsp:cNvPr id="0" name=""/>
        <dsp:cNvSpPr/>
      </dsp:nvSpPr>
      <dsp:spPr>
        <a:xfrm>
          <a:off x="0" y="1365692"/>
          <a:ext cx="5916168" cy="1363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eue Haas Grotesk Text Pro"/>
              <a:ea typeface="+mn-ea"/>
              <a:cs typeface="+mn-cs"/>
            </a:rPr>
            <a:t>Airplanes: The DOT(Department of Transportation) has a form that must be processed 2 week before flying. However; we have had several family emergencies where the airline disability department was able to fast forward this.  </a:t>
          </a:r>
        </a:p>
      </dsp:txBody>
      <dsp:txXfrm>
        <a:off x="0" y="1365692"/>
        <a:ext cx="5916168" cy="1363692"/>
      </dsp:txXfrm>
    </dsp:sp>
    <dsp:sp modelId="{839C0088-0F21-4B79-A80A-C81849FBD911}">
      <dsp:nvSpPr>
        <dsp:cNvPr id="0" name=""/>
        <dsp:cNvSpPr/>
      </dsp:nvSpPr>
      <dsp:spPr>
        <a:xfrm>
          <a:off x="0" y="2729385"/>
          <a:ext cx="59161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0D5FD57-5B8B-405B-830A-0516B911C58A}">
      <dsp:nvSpPr>
        <dsp:cNvPr id="0" name=""/>
        <dsp:cNvSpPr/>
      </dsp:nvSpPr>
      <dsp:spPr>
        <a:xfrm>
          <a:off x="0" y="2729385"/>
          <a:ext cx="5916168" cy="1363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eue Haas Grotesk Text Pro"/>
              <a:ea typeface="+mn-ea"/>
              <a:cs typeface="+mn-cs"/>
            </a:rPr>
            <a:t>Jobs: My person is protected by rules at work, too, thanks to the EEOC (Equal Employment Opportunity Commission.)</a:t>
          </a:r>
          <a:r>
            <a:rPr lang="en-US" sz="1800" kern="1200" dirty="0">
              <a:hlinkClick xmlns:r="http://schemas.openxmlformats.org/officeDocument/2006/relationships" r:id="rId1"/>
            </a:rPr>
            <a:t>ASK JAN Government Website </a:t>
          </a:r>
          <a:endParaRPr lang="en-US" sz="1800" kern="1200" dirty="0"/>
        </a:p>
      </dsp:txBody>
      <dsp:txXfrm>
        <a:off x="0" y="2729385"/>
        <a:ext cx="5916168" cy="1363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82196-57CF-467B-93AD-A717917DB55A}">
      <dsp:nvSpPr>
        <dsp:cNvPr id="0" name=""/>
        <dsp:cNvSpPr/>
      </dsp:nvSpPr>
      <dsp:spPr>
        <a:xfrm>
          <a:off x="0" y="0"/>
          <a:ext cx="9303281" cy="13243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Sometimes, Service dogs might not be able to stay if:</a:t>
          </a:r>
        </a:p>
      </dsp:txBody>
      <dsp:txXfrm>
        <a:off x="38788" y="38788"/>
        <a:ext cx="7874250" cy="1246730"/>
      </dsp:txXfrm>
    </dsp:sp>
    <dsp:sp modelId="{F8127D9E-80EF-44CD-B2D4-5915F2AF38DB}">
      <dsp:nvSpPr>
        <dsp:cNvPr id="0" name=""/>
        <dsp:cNvSpPr/>
      </dsp:nvSpPr>
      <dsp:spPr>
        <a:xfrm>
          <a:off x="820877" y="1545023"/>
          <a:ext cx="9303281" cy="1324306"/>
        </a:xfrm>
        <a:prstGeom prst="roundRect">
          <a:avLst>
            <a:gd name="adj" fmla="val 10000"/>
          </a:avLst>
        </a:prstGeom>
        <a:solidFill>
          <a:schemeClr val="accent2">
            <a:hueOff val="1515132"/>
            <a:satOff val="4834"/>
            <a:lumOff val="3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They are not potty-trained.</a:t>
          </a:r>
        </a:p>
      </dsp:txBody>
      <dsp:txXfrm>
        <a:off x="859665" y="1583811"/>
        <a:ext cx="7544028" cy="1246730"/>
      </dsp:txXfrm>
    </dsp:sp>
    <dsp:sp modelId="{74A9BEB7-8025-44C8-8A77-6B75C7F9A58A}">
      <dsp:nvSpPr>
        <dsp:cNvPr id="0" name=""/>
        <dsp:cNvSpPr/>
      </dsp:nvSpPr>
      <dsp:spPr>
        <a:xfrm>
          <a:off x="1641755" y="3090047"/>
          <a:ext cx="9303281" cy="1324306"/>
        </a:xfrm>
        <a:prstGeom prst="roundRect">
          <a:avLst>
            <a:gd name="adj" fmla="val 10000"/>
          </a:avLst>
        </a:prstGeom>
        <a:solidFill>
          <a:schemeClr val="accent2">
            <a:hueOff val="3030265"/>
            <a:satOff val="9668"/>
            <a:lumOff val="7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If they are out of control, and their handler can’t calm them down.</a:t>
          </a:r>
        </a:p>
      </dsp:txBody>
      <dsp:txXfrm>
        <a:off x="1680543" y="3128835"/>
        <a:ext cx="7544028" cy="1246730"/>
      </dsp:txXfrm>
    </dsp:sp>
    <dsp:sp modelId="{901A3C82-7FB6-4CD6-A3F7-828A85AC5457}">
      <dsp:nvSpPr>
        <dsp:cNvPr id="0" name=""/>
        <dsp:cNvSpPr/>
      </dsp:nvSpPr>
      <dsp:spPr>
        <a:xfrm>
          <a:off x="8442482" y="1004265"/>
          <a:ext cx="860799" cy="8607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36162" y="1004265"/>
        <a:ext cx="473439" cy="647751"/>
      </dsp:txXfrm>
    </dsp:sp>
    <dsp:sp modelId="{D9460231-890B-4E49-8B98-CD514AEB7600}">
      <dsp:nvSpPr>
        <dsp:cNvPr id="0" name=""/>
        <dsp:cNvSpPr/>
      </dsp:nvSpPr>
      <dsp:spPr>
        <a:xfrm>
          <a:off x="9263360" y="2540460"/>
          <a:ext cx="860799" cy="8607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251570"/>
            <a:satOff val="9300"/>
            <a:lumOff val="202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251570"/>
              <a:satOff val="9300"/>
              <a:lumOff val="20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57040" y="2540460"/>
        <a:ext cx="473439" cy="647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EB85D-E75B-413E-A6E5-2CCD3362D899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E53C6-40EB-42CC-BC8C-1E121859E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80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9E5B2-37B7-4519-AB2C-F42E1B62CFA0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93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25E9-0774-48B5-983E-4FD604A82BCE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0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45EC-6749-4460-93DD-F9135BE9C4F6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1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61B2F-E040-4678-9DF4-796A75C3A564}" type="datetime1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0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18EE-4FAB-4B60-88C1-DB1C6C341C9B}" type="datetime1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0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D605-7F8B-44C1-8775-65EDAA9F5F7F}" type="datetime1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41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EF968-CEA7-44FF-A654-200BA1739D99}" type="datetime1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F678-669F-40EB-AD58-7DCACA99781A}" type="datetime1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6BA1-3962-46C8-B558-D9CB715638F9}" type="datetime1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6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5C6C2-27A4-4933-A880-891108834CCE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9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FC697-60C9-4A21-BF8A-69A2C8BF91A8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4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311C0B1-1B4E-451A-986F-D5BEC77146F4}" type="datetime1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6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D572980-FB84-8C29-1FAC-FAC5ECE29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160408" y="3246088"/>
            <a:ext cx="7588155" cy="966684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Service Dog Rules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by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@Kai.the.Rotten.Rottie</a:t>
            </a:r>
          </a:p>
        </p:txBody>
      </p:sp>
      <p:pic>
        <p:nvPicPr>
          <p:cNvPr id="5" name="Picture 4" descr="A white square with black text and a paw print&#10;&#10;AI-generated content may be incorrect.">
            <a:extLst>
              <a:ext uri="{FF2B5EF4-FFF2-40B4-BE49-F238E27FC236}">
                <a16:creationId xmlns:a16="http://schemas.microsoft.com/office/drawing/2014/main" id="{3FBFF079-C021-4B07-2997-96A7E2E25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4" y="4844144"/>
            <a:ext cx="2013856" cy="201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58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Picture 4" descr="A dog lying on the floor&#10;&#10;AI-generated content may be incorrect.">
            <a:extLst>
              <a:ext uri="{FF2B5EF4-FFF2-40B4-BE49-F238E27FC236}">
                <a16:creationId xmlns:a16="http://schemas.microsoft.com/office/drawing/2014/main" id="{F0CB639C-F4AA-3083-7CB3-58D0E373A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3" r="1175" b="2"/>
          <a:stretch/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270421" y="1387929"/>
            <a:ext cx="3212502" cy="1942773"/>
          </a:xfrm>
        </p:spPr>
        <p:txBody>
          <a:bodyPr anchor="b">
            <a:normAutofit/>
          </a:bodyPr>
          <a:lstStyle/>
          <a:p>
            <a:r>
              <a:rPr lang="en-US" dirty="0"/>
              <a:t>Service Dog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270421" y="3412998"/>
            <a:ext cx="3212502" cy="2767366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sz="1800" dirty="0"/>
              <a:t>Hi, I’m Kai, a service dog, and I want to help you understand the rules about service animals like me! </a:t>
            </a:r>
          </a:p>
          <a:p>
            <a:pPr lvl="0">
              <a:lnSpc>
                <a:spcPct val="110000"/>
              </a:lnSpc>
            </a:pPr>
            <a:r>
              <a:rPr lang="en-US" sz="1800" dirty="0"/>
              <a:t>We’re here to help people with disabilities live their lives more easily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29CC1-9634-6FD6-4226-7B389B931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BA444-263A-CE63-4173-DC9D6EBB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2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itting on a bench with a dog&#10;&#10;AI-generated content may be incorrect.">
            <a:extLst>
              <a:ext uri="{FF2B5EF4-FFF2-40B4-BE49-F238E27FC236}">
                <a16:creationId xmlns:a16="http://schemas.microsoft.com/office/drawing/2014/main" id="{3D8B8EBC-5770-E720-E4AE-5F326774A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 r="11143"/>
          <a:stretch/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568537" y="603504"/>
            <a:ext cx="5916168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What Makes Me a Service Dog?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568537" y="2214282"/>
            <a:ext cx="5916168" cy="4040214"/>
          </a:xfrm>
        </p:spPr>
        <p:txBody>
          <a:bodyPr>
            <a:normAutofit/>
          </a:bodyPr>
          <a:lstStyle/>
          <a:p>
            <a:pPr lvl="0"/>
            <a:r>
              <a:rPr lang="en-US" sz="1800" dirty="0"/>
              <a:t> Trained to perform a task directly related to a person’s disability</a:t>
            </a:r>
          </a:p>
          <a:p>
            <a:pPr lvl="0"/>
            <a:r>
              <a:rPr lang="en-US" sz="1800" dirty="0"/>
              <a:t>I can be any breed or size of Dog </a:t>
            </a:r>
            <a:r>
              <a:rPr lang="en-US" sz="1400" i="1" dirty="0"/>
              <a:t>(and yes there is something about small horses).</a:t>
            </a:r>
            <a:endParaRPr lang="en-US" sz="1800" i="1" dirty="0"/>
          </a:p>
          <a:p>
            <a:pPr lvl="0"/>
            <a:r>
              <a:rPr lang="en-US" sz="1800" dirty="0"/>
              <a:t> I don’t need to wear a vest, have a special ID, or go to a fancy school to do my job.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11C32-B802-A6C7-B214-8AC12F0C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F63BC-C210-4A84-DE86-C329DE51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91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ottweiler service dog wearing a red vest on a leash.">
            <a:extLst>
              <a:ext uri="{FF2B5EF4-FFF2-40B4-BE49-F238E27FC236}">
                <a16:creationId xmlns:a16="http://schemas.microsoft.com/office/drawing/2014/main" id="{FA49903C-365A-1F2B-4DC2-E34EA10C1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r="-1" b="-1"/>
          <a:stretch/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81" y="603504"/>
            <a:ext cx="3553412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What I’m Not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4680" y="2212848"/>
            <a:ext cx="3553413" cy="4122420"/>
          </a:xfrm>
        </p:spPr>
        <p:txBody>
          <a:bodyPr>
            <a:normAutofit/>
          </a:bodyPr>
          <a:lstStyle/>
          <a:p>
            <a:pPr lvl="0"/>
            <a:r>
              <a:rPr lang="en-US" sz="1800" dirty="0"/>
              <a:t>I’m not a pet or an emotional support animal (ESA). </a:t>
            </a:r>
            <a:br>
              <a:rPr lang="en-US" sz="1800" dirty="0"/>
            </a:br>
            <a:r>
              <a:rPr lang="en-US" sz="1800" dirty="0"/>
              <a:t>ESAs provide comfort, but they are not highly trained for specific tasks like me.</a:t>
            </a:r>
          </a:p>
          <a:p>
            <a:pPr lvl="0"/>
            <a:r>
              <a:rPr lang="en-US" sz="1800" dirty="0"/>
              <a:t> If a dog’s only job is to make someone feel better by being there, that’s not a service dog.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42461F-BC01-777C-501A-DE284A95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397F3-83C0-FE2F-4C78-FCD4E7B16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4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53CF00F-82D0-0DBA-75D5-1D01B4526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548640"/>
            <a:ext cx="10945037" cy="1133856"/>
          </a:xfrm>
        </p:spPr>
        <p:txBody>
          <a:bodyPr anchor="t">
            <a:normAutofit/>
          </a:bodyPr>
          <a:lstStyle/>
          <a:p>
            <a:r>
              <a:rPr lang="en-US" dirty="0"/>
              <a:t>Some of My Jobs </a:t>
            </a:r>
          </a:p>
        </p:txBody>
      </p:sp>
      <p:graphicFrame>
        <p:nvGraphicFramePr>
          <p:cNvPr id="12" name="Content Placeholder">
            <a:extLst>
              <a:ext uri="{FF2B5EF4-FFF2-40B4-BE49-F238E27FC236}">
                <a16:creationId xmlns:a16="http://schemas.microsoft.com/office/drawing/2014/main" id="{BD05FB18-E923-7C16-AA43-0254E328EB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527818"/>
              </p:ext>
            </p:extLst>
          </p:nvPr>
        </p:nvGraphicFramePr>
        <p:xfrm>
          <a:off x="612648" y="1881051"/>
          <a:ext cx="10945037" cy="4414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7D0EE-F5BF-DF1E-04E4-802B9954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61946-BB27-62E6-AC64-33285DD3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5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og lying on the floor&#10;&#10;AI-generated content may be incorrect.">
            <a:extLst>
              <a:ext uri="{FF2B5EF4-FFF2-40B4-BE49-F238E27FC236}">
                <a16:creationId xmlns:a16="http://schemas.microsoft.com/office/drawing/2014/main" id="{08E64AD3-DC1C-C593-C481-2BCE87A9A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3" r="8228"/>
          <a:stretch/>
        </p:blipFill>
        <p:spPr>
          <a:xfrm>
            <a:off x="5225752" y="2735579"/>
            <a:ext cx="4915776" cy="4122421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81" y="603504"/>
            <a:ext cx="3553412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Where Can I Go?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4680" y="2212848"/>
            <a:ext cx="3553413" cy="412242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</a:pPr>
            <a:r>
              <a:rPr lang="en-US" sz="1500" dirty="0"/>
              <a:t>I can go almost anywhere my person goes, even places where regular pets aren’t allowed, like: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Restaurants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Schools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Hospitals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Hotels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Stores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Aquariums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Musame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Mall</a:t>
            </a:r>
          </a:p>
          <a:p>
            <a:pPr lvl="1">
              <a:lnSpc>
                <a:spcPct val="110000"/>
              </a:lnSpc>
            </a:pPr>
            <a:r>
              <a:rPr lang="en-US" sz="1300" dirty="0"/>
              <a:t>Airplanes</a:t>
            </a:r>
          </a:p>
          <a:p>
            <a:pPr marL="228600" lvl="1" indent="0">
              <a:lnSpc>
                <a:spcPct val="110000"/>
              </a:lnSpc>
              <a:buNone/>
            </a:pPr>
            <a:r>
              <a:rPr lang="en-US" sz="1500" dirty="0"/>
              <a:t>To keep this privilege, I need to be a very polite puppy and use my manners. I do my best to tuck but being a big guy, I don’t always fit.</a:t>
            </a:r>
          </a:p>
          <a:p>
            <a:pPr marL="228600" lvl="1" indent="0">
              <a:lnSpc>
                <a:spcPct val="110000"/>
              </a:lnSpc>
              <a:buNone/>
            </a:pPr>
            <a:endParaRPr lang="en-US" sz="1500" dirty="0"/>
          </a:p>
        </p:txBody>
      </p:sp>
      <p:pic>
        <p:nvPicPr>
          <p:cNvPr id="6" name="Picture 5" descr="A dog lying on the floor&#10;&#10;AI-generated content may be incorrect.">
            <a:extLst>
              <a:ext uri="{FF2B5EF4-FFF2-40B4-BE49-F238E27FC236}">
                <a16:creationId xmlns:a16="http://schemas.microsoft.com/office/drawing/2014/main" id="{C7F43226-4F34-7DFB-0DC1-BE2F13731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76224" y="0"/>
            <a:ext cx="4915776" cy="3686832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F760B44-283D-48C8-EB84-28821FC3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1B971B8-12C6-6C49-8E66-3925D6BD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42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og lying on the floor&#10;&#10;AI-generated content may be incorrect.">
            <a:extLst>
              <a:ext uri="{FF2B5EF4-FFF2-40B4-BE49-F238E27FC236}">
                <a16:creationId xmlns:a16="http://schemas.microsoft.com/office/drawing/2014/main" id="{E4EE8602-3714-EB7B-5448-961456FCC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r="17223" b="2"/>
          <a:stretch/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568537" y="603504"/>
            <a:ext cx="5916168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Special Housing and Travel Rules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F8CA67DD-9174-BFFD-5940-72E06569A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038163"/>
              </p:ext>
            </p:extLst>
          </p:nvPr>
        </p:nvGraphicFramePr>
        <p:xfrm>
          <a:off x="5568537" y="2214282"/>
          <a:ext cx="5916168" cy="4095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7ABE2-4149-2218-2522-B5C5204E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2CEAF-D68F-DADE-4C31-7DB2BF0C9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1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Picture 4" descr="A dog standing in a grassy area&#10;&#10;AI-generated content may be incorrect.">
            <a:extLst>
              <a:ext uri="{FF2B5EF4-FFF2-40B4-BE49-F238E27FC236}">
                <a16:creationId xmlns:a16="http://schemas.microsoft.com/office/drawing/2014/main" id="{C594272B-9C4B-0FE7-F8A9-8008EB8DF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r="6495"/>
          <a:stretch/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103177" y="302004"/>
            <a:ext cx="3709058" cy="133412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300" dirty="0"/>
              <a:t>Questions People &amp; Businesses</a:t>
            </a:r>
            <a:br>
              <a:rPr lang="en-US" sz="3300" dirty="0"/>
            </a:br>
            <a:r>
              <a:rPr lang="en-US" sz="3300" dirty="0"/>
              <a:t>Can Ask About Me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103177" y="2249216"/>
            <a:ext cx="3709058" cy="4306779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1400" dirty="0"/>
              <a:t>If someone isn’t sure I’m a service dog, they can ask my person: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1400" dirty="0"/>
              <a:t>     1. “Is this dog required because 	of a disability?”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     2. “What job has the dog been 	trained to do?”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1400" dirty="0"/>
              <a:t>They can’t ask for proof, make me show my skills, or ask about my person’s disability.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6434-41BF-670B-7583-6031F93C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AEE43-A979-6646-0C66-07E03EFC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57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3CF00F-82D0-0DBA-75D5-1D01B4526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548640"/>
            <a:ext cx="10945037" cy="1133856"/>
          </a:xfrm>
        </p:spPr>
        <p:txBody>
          <a:bodyPr anchor="t">
            <a:normAutofit/>
          </a:bodyPr>
          <a:lstStyle/>
          <a:p>
            <a:r>
              <a:rPr lang="en-US" dirty="0"/>
              <a:t>When a Service Dog Might Not Be Allowed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644A2356-86F7-7EE9-774F-E1896901C5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994799"/>
              </p:ext>
            </p:extLst>
          </p:nvPr>
        </p:nvGraphicFramePr>
        <p:xfrm>
          <a:off x="612648" y="1881051"/>
          <a:ext cx="10945037" cy="4414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D004AF-2B35-71FB-120C-D0689F928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0907A-A364-DF2A-2AB7-3F644F06A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9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og sitting on a leash&#10;&#10;AI-generated content may be incorrect.">
            <a:extLst>
              <a:ext uri="{FF2B5EF4-FFF2-40B4-BE49-F238E27FC236}">
                <a16:creationId xmlns:a16="http://schemas.microsoft.com/office/drawing/2014/main" id="{8CB5C4D4-C216-FE9C-B6A6-BF76C53D1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040"/>
          <a:stretch/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123015" y="603504"/>
            <a:ext cx="4361689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State and Local Rules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123017" y="2212848"/>
            <a:ext cx="4361688" cy="4096512"/>
          </a:xfrm>
        </p:spPr>
        <p:txBody>
          <a:bodyPr>
            <a:normAutofit/>
          </a:bodyPr>
          <a:lstStyle/>
          <a:p>
            <a:pPr lvl="0"/>
            <a:r>
              <a:rPr lang="en-US" sz="1800" dirty="0"/>
              <a:t>Local governments can make rules about licensing and vaccines for all dogs, including me.</a:t>
            </a:r>
          </a:p>
          <a:p>
            <a:pPr lvl="0"/>
            <a:r>
              <a:rPr lang="en-US" sz="1800" dirty="0"/>
              <a:t>But they can’t ban me because of my breed or force me to have a special service dog ID.</a:t>
            </a:r>
          </a:p>
          <a:p>
            <a:pPr lvl="0"/>
            <a:r>
              <a:rPr lang="en-US" sz="1800" dirty="0"/>
              <a:t>That’s it! I hope this helps you understand how important service animals like me are and the rules that keep us and our people safe and included.</a:t>
            </a:r>
          </a:p>
          <a:p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9F733-FE53-8375-585E-5BB78A0D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Referance: ADA.gov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A8216-3078-7CE5-C2FA-7346BE9F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17917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AnalogousFromLightSeed_2SEEDS">
      <a:dk1>
        <a:srgbClr val="000000"/>
      </a:dk1>
      <a:lt1>
        <a:srgbClr val="FFFFFF"/>
      </a:lt1>
      <a:dk2>
        <a:srgbClr val="243741"/>
      </a:dk2>
      <a:lt2>
        <a:srgbClr val="E8E3E2"/>
      </a:lt2>
      <a:accent1>
        <a:srgbClr val="7AA9B6"/>
      </a:accent1>
      <a:accent2>
        <a:srgbClr val="80AAA1"/>
      </a:accent2>
      <a:accent3>
        <a:srgbClr val="8FA2C2"/>
      </a:accent3>
      <a:accent4>
        <a:srgbClr val="BA7F88"/>
      </a:accent4>
      <a:accent5>
        <a:srgbClr val="C0998B"/>
      </a:accent5>
      <a:accent6>
        <a:srgbClr val="B19F79"/>
      </a:accent6>
      <a:hlink>
        <a:srgbClr val="AC7465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642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Neue Haas Grotesk Text Pro</vt:lpstr>
      <vt:lpstr>VanillaVTI</vt:lpstr>
      <vt:lpstr>Service Dog Rules by @Kai.the.Rotten.Rottie</vt:lpstr>
      <vt:lpstr>Service Dog</vt:lpstr>
      <vt:lpstr>What Makes Me a Service Dog?</vt:lpstr>
      <vt:lpstr>What I’m Not</vt:lpstr>
      <vt:lpstr>Some of My Jobs </vt:lpstr>
      <vt:lpstr>Where Can I Go?</vt:lpstr>
      <vt:lpstr>Special Housing and Travel Rules</vt:lpstr>
      <vt:lpstr>Questions People &amp; Businesses Can Ask About Me</vt:lpstr>
      <vt:lpstr>When a Service Dog Might Not Be Allowed</vt:lpstr>
      <vt:lpstr>State and Local Rules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 the Service Dog</dc:title>
  <dc:creator>Michele Highley</dc:creator>
  <cp:lastModifiedBy>Michele Highley</cp:lastModifiedBy>
  <cp:revision>3</cp:revision>
  <dcterms:created xsi:type="dcterms:W3CDTF">2025-01-27T22:48:58Z</dcterms:created>
  <dcterms:modified xsi:type="dcterms:W3CDTF">2025-02-25T14:28:05Z</dcterms:modified>
</cp:coreProperties>
</file>